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2050" y="4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A4041-FD33-464D-AE8B-12D4CA87DE99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D2658-5FDF-413C-9750-78FFF121F8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290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2658-5FDF-413C-9750-78FFF121F83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6061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D2658-5FDF-413C-9750-78FFF121F83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14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C50E97-395D-424E-9572-3EA507F02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19E57D-CF37-4978-AD4B-D537B6597A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5CF072-64D7-4F95-8AC0-F392A6146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AA5F47-44D9-4BB6-8C5F-E8DDE2840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B27043-B6CA-4ED9-966B-795A4554F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3553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2105AF-BB4B-4A21-A1D3-1D793B8B9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B4F36CB-F432-4ABB-A882-ACBC96CBE4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C186B8-305C-459E-BEF8-1B0F23466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F3D528-3171-40F5-B2EE-263B38AD0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62004C-1676-4F82-B1D4-61C171AFB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2748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761BDDD-3674-4E54-AEB8-5CCA7095B0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0FD31BB-D4DC-4EF1-9654-1F42FF266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CFE481-A7E7-43D2-B08D-22D34C9C1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FCCC9E-9634-4C4F-8E92-978D700E4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920CFA-9029-4488-BFC8-794CD67A0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4242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920734-B79D-41F7-8370-AAB7D4E7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CDDDB4-2F19-44F6-9AFC-4163ADA89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F586E7-FF7B-4583-88CB-240914038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559AE1-20E6-4F56-A006-C279D1D1B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DE74B4-6223-4908-867C-8047F0D3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4402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0856F1-722E-4EFA-A965-9F36DB988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A190DF-25A9-4DA4-A9C8-3256FB130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676F0F-84F7-4253-8C04-AD5BD561C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4AC201-C191-4A0F-ADDB-B50FD92B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3F2847-5032-440A-A2D1-AB6F1F7A5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9048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D9EAA1-94C3-43C2-9B07-9E50520A4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5E122F-D7C5-4B8A-BA71-4B75B55F59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EC2ABFF-517D-4074-BF65-023AFECD4C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5E912E3-1E43-4BCD-84E5-036E7C9CD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BFA5C50-30FF-4F68-9C9A-BA208C455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6EF97C3-D6ED-4CC2-98A6-93B043A6A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8804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285B67-7A08-4079-856D-1A2BA86CC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B86B86B-875A-49E3-A633-6C5F87D357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E44F171-BD40-401E-9F94-CE7467E80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30C5EB-D6CF-4EE7-8952-C9323DE3B4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34D073-A91E-4416-A98B-0280D9226B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B10123A-45A7-40DF-AAB8-31ABBAF87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B03300E-2453-4A3E-85B5-F454BD4DF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B18EEF5-252B-4AEF-BB2F-FCC795447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1458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D5024D-2F51-4D22-B1BF-08706071F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870C93E-2F38-4310-83F6-34E5ABA80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CAC5BBA-67DD-4F00-BAFA-D5AFE97C0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5A253A7-12B5-4961-A2A8-B680F249E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551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207795C-5CEC-4599-BB87-515A9E7B6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F8FDA5C-3D94-4175-B2B9-73E0A05F2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7C587C-C68B-44FC-A39D-5FF219301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674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AAC5C4-C5B5-4735-864E-66FA0AD6B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FBAEA0-5F3C-46D0-AD08-32CD83E15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14DBCAA-8C95-4E5C-9312-DC2C234287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309DDEF-B387-431E-85C2-3B4E18958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FBFD314-DCD4-42F4-8144-2874746AD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35F64E4-944D-4798-853B-B3C611AF9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386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DB8316-1BD4-4869-AA97-4B419DBB4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C1E7A37-8DFD-408B-B337-ACA72E2E6B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3E1BA7-ECD0-4FFC-8E88-3138F45F0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C2CC0E4-2CDB-405B-A9F2-671C70D95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AFBC447-7FF4-4DC4-AEAB-82B1170F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83B644C-CC30-4A8A-BF47-7046FE3D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2742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CCF48-6F5D-4AC7-8E4B-00DBC512B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994653-A43A-4CEA-B084-D8FA2F5F6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A15FF5-4C7B-4357-8C69-CBD751ED27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65F2F-E895-4908-B35D-841C6895F88B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9466FC-7CC3-4972-A1A4-8CF3ED918E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522208F-A9CD-416E-9C38-CF923949DF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2B4C7-65E3-4FD4-AE8B-08B1C2B86F1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3834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5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F905B7-9C32-4035-BEDB-544B6560D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83772"/>
            <a:ext cx="12192000" cy="7891562"/>
          </a:xfrm>
          <a:prstGeom prst="rect">
            <a:avLst/>
          </a:prstGeom>
          <a:blipFill dpi="0" rotWithShape="1">
            <a:blip r:embed="rId3">
              <a:alphaModFix amt="46000"/>
            </a:blip>
            <a:srcRect/>
            <a:tile tx="0" ty="0" sx="100000" sy="100000" flip="none" algn="tl"/>
          </a:blipFill>
          <a:effectLst>
            <a:innerShdw blurRad="1270000" dir="4140000">
              <a:prstClr val="black"/>
            </a:innerShdw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5C1336-ECE0-433E-A4E6-41899BF2A2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2033" y="1750007"/>
            <a:ext cx="9144000" cy="2679117"/>
          </a:xfrm>
        </p:spPr>
        <p:txBody>
          <a:bodyPr>
            <a:noAutofit/>
          </a:bodyPr>
          <a:lstStyle/>
          <a:p>
            <a:r>
              <a:rPr lang="ru-RU" sz="9600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Цветовые сочетания</a:t>
            </a:r>
          </a:p>
        </p:txBody>
      </p:sp>
    </p:spTree>
    <p:extLst>
      <p:ext uri="{BB962C8B-B14F-4D97-AF65-F5344CB8AC3E}">
        <p14:creationId xmlns:p14="http://schemas.microsoft.com/office/powerpoint/2010/main" val="3124637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5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F905B7-9C32-4035-BEDB-544B6560D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83772"/>
            <a:ext cx="12192000" cy="7891562"/>
          </a:xfrm>
          <a:prstGeom prst="rect">
            <a:avLst/>
          </a:prstGeom>
          <a:blipFill dpi="0" rotWithShape="1">
            <a:blip r:embed="rId4">
              <a:alphaModFix amt="46000"/>
            </a:blip>
            <a:srcRect/>
            <a:tile tx="0" ty="0" sx="100000" sy="100000" flip="none" algn="tl"/>
          </a:blipFill>
          <a:effectLst>
            <a:innerShdw blurRad="1270000" dir="4140000">
              <a:prstClr val="black"/>
            </a:innerShdw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5C1336-ECE0-433E-A4E6-41899BF2A2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457201"/>
            <a:ext cx="12191999" cy="1971676"/>
          </a:xfrm>
        </p:spPr>
        <p:txBody>
          <a:bodyPr>
            <a:noAutofit/>
          </a:bodyPr>
          <a:lstStyle/>
          <a:p>
            <a:r>
              <a:rPr lang="ru-RU" sz="6600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Варианты цветовых сочетаний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B3C30C0-ACCC-4558-BA2D-A41A0A40AF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801" y="1953712"/>
            <a:ext cx="2385267" cy="36548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12D3158-79B3-41FA-8039-292C1FDE0C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7118" y="1958260"/>
            <a:ext cx="2385267" cy="36502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5A3284C-C5FD-44D8-8016-CB9D179C8C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2435" y="1953712"/>
            <a:ext cx="2347163" cy="36579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4C73AF-D313-4062-875A-AE53E1FFFB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46976" y="1935398"/>
            <a:ext cx="2377646" cy="36731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32383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5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F905B7-9C32-4035-BEDB-544B6560D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83772"/>
            <a:ext cx="12192000" cy="7891562"/>
          </a:xfrm>
          <a:prstGeom prst="rect">
            <a:avLst/>
          </a:prstGeom>
          <a:blipFill dpi="0" rotWithShape="1">
            <a:blip r:embed="rId4">
              <a:alphaModFix amt="46000"/>
            </a:blip>
            <a:srcRect/>
            <a:tile tx="0" ty="0" sx="100000" sy="100000" flip="none" algn="tl"/>
          </a:blipFill>
          <a:effectLst>
            <a:innerShdw blurRad="1270000" dir="4140000">
              <a:prstClr val="black"/>
            </a:innerShdw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5C1336-ECE0-433E-A4E6-41899BF2A2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783773"/>
            <a:ext cx="12191999" cy="2850698"/>
          </a:xfrm>
        </p:spPr>
        <p:txBody>
          <a:bodyPr>
            <a:noAutofit/>
          </a:bodyPr>
          <a:lstStyle/>
          <a:p>
            <a:r>
              <a:rPr lang="ru-RU" sz="6600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Считаю лучшее цветовое сочетание для нашего кафе: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B3C30C0-ACCC-4558-BA2D-A41A0A40AF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8731" y="2390775"/>
            <a:ext cx="2654536" cy="40674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30836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15</Words>
  <Application>Microsoft Office PowerPoint</Application>
  <PresentationFormat>Широкоэкранный</PresentationFormat>
  <Paragraphs>5</Paragraphs>
  <Slides>3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Тема Office</vt:lpstr>
      <vt:lpstr>Цветовые сочетания</vt:lpstr>
      <vt:lpstr>Варианты цветовых сочетаний</vt:lpstr>
      <vt:lpstr>Считаю лучшее цветовое сочетание для нашего кафе: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Цветовые сочетания</dc:title>
  <dc:creator>Danil Khromdewil</dc:creator>
  <cp:lastModifiedBy>Danil Khromdewil</cp:lastModifiedBy>
  <cp:revision>3</cp:revision>
  <dcterms:created xsi:type="dcterms:W3CDTF">2022-03-10T13:36:47Z</dcterms:created>
  <dcterms:modified xsi:type="dcterms:W3CDTF">2022-03-10T21:40:04Z</dcterms:modified>
</cp:coreProperties>
</file>

<file path=docProps/thumbnail.jpeg>
</file>